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D70BDB-D9E0-B64A-9F0F-9932490C86D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93FA28C9-7C09-D242-86F8-A1BD9BD5D398}">
      <dgm:prSet/>
      <dgm:spPr/>
      <dgm:t>
        <a:bodyPr/>
        <a:lstStyle/>
        <a:p>
          <a:r>
            <a:rPr kumimoji="1" lang="ja-JP"/>
            <a:t>テスト</a:t>
          </a:r>
          <a:endParaRPr lang="ja-JP"/>
        </a:p>
      </dgm:t>
    </dgm:pt>
    <dgm:pt modelId="{6CB913A4-3D77-2B4C-91F1-04FB17CE0E3D}" type="parTrans" cxnId="{0551ADCC-5E13-344C-947F-C77EDE16365F}">
      <dgm:prSet/>
      <dgm:spPr/>
      <dgm:t>
        <a:bodyPr/>
        <a:lstStyle/>
        <a:p>
          <a:endParaRPr kumimoji="1" lang="ja-JP" altLang="en-US"/>
        </a:p>
      </dgm:t>
    </dgm:pt>
    <dgm:pt modelId="{444094A8-3F81-6043-B4A1-7AEDD88E980F}" type="sibTrans" cxnId="{0551ADCC-5E13-344C-947F-C77EDE16365F}">
      <dgm:prSet/>
      <dgm:spPr/>
      <dgm:t>
        <a:bodyPr/>
        <a:lstStyle/>
        <a:p>
          <a:endParaRPr kumimoji="1" lang="ja-JP" altLang="en-US"/>
        </a:p>
      </dgm:t>
    </dgm:pt>
    <dgm:pt modelId="{140129DE-5499-6D4C-981B-3EF8EE4BBE1E}" type="pres">
      <dgm:prSet presAssocID="{F6D70BDB-D9E0-B64A-9F0F-9932490C86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C91BF0-1C6B-E948-B8BB-51F49100C340}" type="pres">
      <dgm:prSet presAssocID="{93FA28C9-7C09-D242-86F8-A1BD9BD5D398}" presName="hierRoot1" presStyleCnt="0">
        <dgm:presLayoutVars>
          <dgm:hierBranch val="init"/>
        </dgm:presLayoutVars>
      </dgm:prSet>
      <dgm:spPr/>
    </dgm:pt>
    <dgm:pt modelId="{D4AF7845-1F80-AE42-9E9F-3EF567D9A515}" type="pres">
      <dgm:prSet presAssocID="{93FA28C9-7C09-D242-86F8-A1BD9BD5D398}" presName="rootComposite1" presStyleCnt="0"/>
      <dgm:spPr/>
    </dgm:pt>
    <dgm:pt modelId="{1A9F5022-1945-7C40-B053-219192499EA7}" type="pres">
      <dgm:prSet presAssocID="{93FA28C9-7C09-D242-86F8-A1BD9BD5D398}" presName="rootText1" presStyleLbl="node0" presStyleIdx="0" presStyleCnt="1">
        <dgm:presLayoutVars>
          <dgm:chPref val="3"/>
        </dgm:presLayoutVars>
      </dgm:prSet>
      <dgm:spPr/>
    </dgm:pt>
    <dgm:pt modelId="{59B972E0-DDF1-BF43-811B-1432DAE43992}" type="pres">
      <dgm:prSet presAssocID="{93FA28C9-7C09-D242-86F8-A1BD9BD5D398}" presName="rootConnector1" presStyleLbl="node1" presStyleIdx="0" presStyleCnt="0"/>
      <dgm:spPr/>
    </dgm:pt>
    <dgm:pt modelId="{46CE187D-8A6C-6E40-8295-32CBF81A7C68}" type="pres">
      <dgm:prSet presAssocID="{93FA28C9-7C09-D242-86F8-A1BD9BD5D398}" presName="hierChild2" presStyleCnt="0"/>
      <dgm:spPr/>
    </dgm:pt>
    <dgm:pt modelId="{6E5DC042-A9AF-FF47-AC8E-1BA66C45CEE7}" type="pres">
      <dgm:prSet presAssocID="{93FA28C9-7C09-D242-86F8-A1BD9BD5D398}" presName="hierChild3" presStyleCnt="0"/>
      <dgm:spPr/>
    </dgm:pt>
  </dgm:ptLst>
  <dgm:cxnLst>
    <dgm:cxn modelId="{31633186-1158-8F48-B0B5-BEAED25E1109}" type="presOf" srcId="{93FA28C9-7C09-D242-86F8-A1BD9BD5D398}" destId="{1A9F5022-1945-7C40-B053-219192499EA7}" srcOrd="0" destOrd="0" presId="urn:microsoft.com/office/officeart/2005/8/layout/orgChart1"/>
    <dgm:cxn modelId="{D1B63EB6-755F-FC4E-AA70-545B4E522A00}" type="presOf" srcId="{93FA28C9-7C09-D242-86F8-A1BD9BD5D398}" destId="{59B972E0-DDF1-BF43-811B-1432DAE43992}" srcOrd="1" destOrd="0" presId="urn:microsoft.com/office/officeart/2005/8/layout/orgChart1"/>
    <dgm:cxn modelId="{0551ADCC-5E13-344C-947F-C77EDE16365F}" srcId="{F6D70BDB-D9E0-B64A-9F0F-9932490C86D7}" destId="{93FA28C9-7C09-D242-86F8-A1BD9BD5D398}" srcOrd="0" destOrd="0" parTransId="{6CB913A4-3D77-2B4C-91F1-04FB17CE0E3D}" sibTransId="{444094A8-3F81-6043-B4A1-7AEDD88E980F}"/>
    <dgm:cxn modelId="{3BA4ABF7-4F99-7246-AB52-DD4258468154}" type="presOf" srcId="{F6D70BDB-D9E0-B64A-9F0F-9932490C86D7}" destId="{140129DE-5499-6D4C-981B-3EF8EE4BBE1E}" srcOrd="0" destOrd="0" presId="urn:microsoft.com/office/officeart/2005/8/layout/orgChart1"/>
    <dgm:cxn modelId="{C7BA7496-EEFE-7E40-919D-0B8F281B466D}" type="presParOf" srcId="{140129DE-5499-6D4C-981B-3EF8EE4BBE1E}" destId="{CDC91BF0-1C6B-E948-B8BB-51F49100C340}" srcOrd="0" destOrd="0" presId="urn:microsoft.com/office/officeart/2005/8/layout/orgChart1"/>
    <dgm:cxn modelId="{542FD99E-E9BA-A442-A2CE-6FA9BDA5EB01}" type="presParOf" srcId="{CDC91BF0-1C6B-E948-B8BB-51F49100C340}" destId="{D4AF7845-1F80-AE42-9E9F-3EF567D9A515}" srcOrd="0" destOrd="0" presId="urn:microsoft.com/office/officeart/2005/8/layout/orgChart1"/>
    <dgm:cxn modelId="{BEED2A41-39C4-6848-98D3-09236AA97197}" type="presParOf" srcId="{D4AF7845-1F80-AE42-9E9F-3EF567D9A515}" destId="{1A9F5022-1945-7C40-B053-219192499EA7}" srcOrd="0" destOrd="0" presId="urn:microsoft.com/office/officeart/2005/8/layout/orgChart1"/>
    <dgm:cxn modelId="{32E50849-A6D6-5744-9809-C431533FD237}" type="presParOf" srcId="{D4AF7845-1F80-AE42-9E9F-3EF567D9A515}" destId="{59B972E0-DDF1-BF43-811B-1432DAE43992}" srcOrd="1" destOrd="0" presId="urn:microsoft.com/office/officeart/2005/8/layout/orgChart1"/>
    <dgm:cxn modelId="{26522502-D132-D744-BF54-C2D3DA7C1EFF}" type="presParOf" srcId="{CDC91BF0-1C6B-E948-B8BB-51F49100C340}" destId="{46CE187D-8A6C-6E40-8295-32CBF81A7C68}" srcOrd="1" destOrd="0" presId="urn:microsoft.com/office/officeart/2005/8/layout/orgChart1"/>
    <dgm:cxn modelId="{D16203A9-7581-ED41-94E5-35BCDB367196}" type="presParOf" srcId="{CDC91BF0-1C6B-E948-B8BB-51F49100C340}" destId="{6E5DC042-A9AF-FF47-AC8E-1BA66C45CE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F5022-1945-7C40-B053-219192499EA7}">
      <dsp:nvSpPr>
        <dsp:cNvPr id="0" name=""/>
        <dsp:cNvSpPr/>
      </dsp:nvSpPr>
      <dsp:spPr>
        <a:xfrm>
          <a:off x="2186099" y="849"/>
          <a:ext cx="4771801" cy="2385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6500" kern="1200"/>
            <a:t>テスト</a:t>
          </a:r>
          <a:endParaRPr lang="ja-JP" sz="6500" kern="1200"/>
        </a:p>
      </dsp:txBody>
      <dsp:txXfrm>
        <a:off x="2186099" y="849"/>
        <a:ext cx="4771801" cy="2385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63F05-1F0B-9B41-9582-6C1FBAD31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E6F039-3770-CA43-A396-42A3BA650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340935-2260-EC45-933D-74C63FB17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2C8D29-04BD-054A-8B87-E50ABE92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A20F96-3C53-C14C-857E-C16B4CD2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48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B38BE-4EA5-1146-BDA9-A578AE1C6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A948CE-F115-7647-85F0-78B59D0AE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6513E-835F-A548-BF4E-4F0001C03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AB9905-2D7F-5441-93D6-1B1199D1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440111-8937-EB4C-8ED7-D7538FDF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85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CAE563-F679-3F4A-B729-16A55B2F73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89C7D2-3AE7-2A4B-A6A7-C386EDCA7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916F90-9312-8141-8483-CAEE98E65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6ABFC6-600D-064B-8EF3-CACA359D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4F54E1-3DD3-5045-B81E-9042DD3F5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66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9EB6EF-1A58-E44E-A6CC-1AA1A5BE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4A806A-9143-2F41-8423-F374DA623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6E6EA7-4EF9-4347-A82C-87F7233AD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20204-04C8-F647-AFEA-E727AF5B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AF7941-5D26-CF4D-B873-98333B6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90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34A790-3ECA-3949-BDB3-2F14AC327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8CE90C-2DFE-F748-B9EE-6F4EF29ED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4540CF-7B81-9642-88D3-5752DE84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C45F45-1736-0948-B06D-C50EB8AF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71F36B-FA9D-3544-84D5-31E78B3E2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82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F1077F-7F81-DC4D-B2BB-4D922B2D4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3B56ED-653C-0946-AFC7-FDA619C66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15A557-3CFD-1F4F-AF05-813A58EB9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FC32FE-29FC-244C-8065-8D8790B7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C90861-9252-9F4F-9D81-70254C3A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95B73B-8C8A-A442-BB66-73B05585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6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6E24E1-AB1B-1D4C-86E8-79F6BB9B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B4FE1E-5C53-8E40-BEEF-F1A9DA975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BE6626-23D7-CD45-A885-856159B7E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B59ADA3-BA70-D440-8A69-E5C39DA67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CC3AB2-956D-194A-BF55-DA1FC5CF1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351935-1A09-4145-A6BB-C72383A86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4A724C-EDE4-9E46-8D0B-080D14698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AA0D791-357B-E04B-BB70-8770AEAD8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18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4A9E0-FB63-D74D-93C8-43718FD8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26A7B54-1223-9342-8BF6-39A16736A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2EE2D8-0DD5-D24C-B65F-111981F5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01E789-35DC-1541-8888-A4105FDF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7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634DEC-32EB-D54E-AD43-A9D20751C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512A65A-5C1D-FD43-9EA1-4F44EBF4E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A652F6-A179-6942-8931-16A27A5B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26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D0128-CC2A-B74A-926C-79F69AE2D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E83E95-C12F-8A45-A9F7-E48FD8DF2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D33DC9-E745-BD40-87C8-C5A0D9E69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2F63AB-8AB4-7048-8448-0712E2CCF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B146B2-EF7D-934B-AE61-D8214132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2DA329-2EF9-0B45-BA9D-787906175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91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FEEBC-C031-8B46-9596-B73D5C6DD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0E05E2-2255-AF44-9C77-CE8B0704B0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9E2EFA-B9D3-4A4A-A2AD-0C9D56840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E3E441-9EEC-3943-AC95-393C72E4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E383FE-FC4A-1847-B5EC-6A082507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F4FB46-08C8-9246-AE5F-9DF8C145A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66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DDD563-6FD0-AA4B-98AF-1BFEA597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B3B17D-BC75-634A-8EB0-D36D33A0B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C6705D-1C76-5642-BC38-842C86D33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57C8E-2034-4441-B8E2-BFC2AF60D683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6D2317-3FD2-594D-A001-72B7A0701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A8307C-0E51-F243-98D2-F96D788D4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F3B8-3672-B34A-8CC9-ED85CDD6FD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3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F0EF92A9-27BF-5849-9F3E-55F5F2FDEEAF}"/>
              </a:ext>
            </a:extLst>
          </p:cNvPr>
          <p:cNvGraphicFramePr/>
          <p:nvPr/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字幕 2">
            <a:extLst>
              <a:ext uri="{FF2B5EF4-FFF2-40B4-BE49-F238E27FC236}">
                <a16:creationId xmlns:a16="http://schemas.microsoft.com/office/drawing/2014/main" id="{E6FF42AC-83A6-644C-B007-9C5F18244F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1 つの角を切り取った四角形 4">
            <a:extLst>
              <a:ext uri="{FF2B5EF4-FFF2-40B4-BE49-F238E27FC236}">
                <a16:creationId xmlns:a16="http://schemas.microsoft.com/office/drawing/2014/main" id="{5BA9FC1F-477E-6344-AF37-FDE9C09B1A2A}"/>
              </a:ext>
            </a:extLst>
          </p:cNvPr>
          <p:cNvSpPr/>
          <p:nvPr/>
        </p:nvSpPr>
        <p:spPr>
          <a:xfrm>
            <a:off x="9185097" y="2116476"/>
            <a:ext cx="1181528" cy="72946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04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テスト</dc:title>
  <dc:creator>斉藤 宏</dc:creator>
  <cp:lastModifiedBy>斉藤 宏</cp:lastModifiedBy>
  <cp:revision>2</cp:revision>
  <dcterms:created xsi:type="dcterms:W3CDTF">2020-05-11T03:08:59Z</dcterms:created>
  <dcterms:modified xsi:type="dcterms:W3CDTF">2020-05-11T03:24:40Z</dcterms:modified>
</cp:coreProperties>
</file>